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27" r:id="rId4"/>
    <p:sldId id="529" r:id="rId5"/>
    <p:sldId id="530" r:id="rId6"/>
    <p:sldId id="531" r:id="rId7"/>
    <p:sldId id="532" r:id="rId8"/>
    <p:sldId id="533" r:id="rId9"/>
    <p:sldId id="534" r:id="rId10"/>
    <p:sldId id="535" r:id="rId11"/>
    <p:sldId id="536" r:id="rId12"/>
    <p:sldId id="537"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2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oyuztechnologies/UI5MicroExcel/blob/master/Day%207/WorkingWithMultiplViews/webapp/Component.js" TargetMode="External"/><Relationship Id="rId3" Type="http://schemas.openxmlformats.org/officeDocument/2006/relationships/image" Target="../media/image2.png"/><Relationship Id="rId7" Type="http://schemas.openxmlformats.org/officeDocument/2006/relationships/hyperlink" Target="https://github.com/soyuztechnologies/UI5MicroExcel/blob/master/Day%207/WorkingWithMultiplViews/webapp/controller/View2.controller.js" TargetMode="Externa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7/WorkingWithMultiplViews/webapp/view/View2.view.xml" TargetMode="External"/><Relationship Id="rId5" Type="http://schemas.openxmlformats.org/officeDocument/2006/relationships/hyperlink" Target="https://github.com/soyuztechnologies/UI5MicroExcel/blob/master/Day%207/WorkingWithMultiplViews/webapp/controller/View1.controller.js" TargetMode="External"/><Relationship Id="rId4" Type="http://schemas.openxmlformats.org/officeDocument/2006/relationships/hyperlink" Target="https://github.com/soyuztechnologies/UI5MicroExcel/blob/master/Day%207/WorkingWithMultiplViews/webapp/view/View1.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oyuztechnologies/UI5MicroExcel/blob/master/Day%207/FirstFioriApp/webapp/view/View1.view.xml" TargetMode="External"/><Relationship Id="rId3" Type="http://schemas.openxmlformats.org/officeDocument/2006/relationships/image" Target="../media/image2.png"/><Relationship Id="rId7" Type="http://schemas.openxmlformats.org/officeDocument/2006/relationships/hyperlink" Target="https://github.com/soyuztechnologies/UI5MicroExcel/blob/master/Day%207/FirstFioriApp/webapp/view/App.view.xml"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7/FirstFioriApp/webapp/controller/View1.controller.js" TargetMode="External"/><Relationship Id="rId11" Type="http://schemas.openxmlformats.org/officeDocument/2006/relationships/hyperlink" Target="https://github.com/soyuztechnologies/UI5MicroExcel/blob/master/Day%207/FirstFioriApp/webapp/manifest.json" TargetMode="External"/><Relationship Id="rId5" Type="http://schemas.openxmlformats.org/officeDocument/2006/relationships/hyperlink" Target="https://github.com/soyuztechnologies/UI5MicroExcel/blob/master/Day%207/FirstFioriApp/webapp/controller/BaseController.js" TargetMode="External"/><Relationship Id="rId10" Type="http://schemas.openxmlformats.org/officeDocument/2006/relationships/hyperlink" Target="https://github.com/soyuztechnologies/UI5MicroExcel/blob/master/Day%207/FirstFioriApp/webapp/index.html" TargetMode="External"/><Relationship Id="rId4" Type="http://schemas.openxmlformats.org/officeDocument/2006/relationships/hyperlink" Target="https://github.com/soyuztechnologies/UI5MicroExcel/blob/master/Day%207/FirstFioriApp/webapp/controller/App.controller.js" TargetMode="External"/><Relationship Id="rId9" Type="http://schemas.openxmlformats.org/officeDocument/2006/relationships/hyperlink" Target="https://github.com/soyuztechnologies/UI5MicroExcel/blob/master/Day%207/FirstFioriApp/webapp/Component.j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a:p>
            <a:pPr marL="285750" indent="-285750">
              <a:buFontTx/>
              <a:buChar char="-"/>
            </a:pPr>
            <a:r>
              <a:rPr lang="en-US" dirty="0">
                <a:hlinkClick r:id="rId7"/>
              </a:rPr>
              <a:t>View2.controller.js</a:t>
            </a:r>
            <a:endParaRPr lang="en-US" dirty="0"/>
          </a:p>
          <a:p>
            <a:pPr marL="285750" indent="-285750">
              <a:buFontTx/>
              <a:buChar char="-"/>
            </a:pPr>
            <a:r>
              <a:rPr lang="en-US" dirty="0">
                <a:hlinkClick r:id="rId8"/>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Fiori Introduction</a:t>
            </a:r>
          </a:p>
          <a:p>
            <a:pPr marL="285750" indent="-285750">
              <a:buFont typeface="Arial" panose="020B0604020202020204" pitchFamily="34" charset="0"/>
              <a:buChar char="•"/>
            </a:pPr>
            <a:r>
              <a:rPr lang="en-US" dirty="0"/>
              <a:t>Fiori App Structure</a:t>
            </a:r>
          </a:p>
          <a:p>
            <a:pPr marL="285750" indent="-285750">
              <a:buFont typeface="Arial" panose="020B0604020202020204" pitchFamily="34" charset="0"/>
              <a:buChar char="•"/>
            </a:pPr>
            <a:r>
              <a:rPr lang="en-US" dirty="0"/>
              <a:t>Creating Component JS</a:t>
            </a:r>
          </a:p>
          <a:p>
            <a:pPr marL="285750" indent="-285750">
              <a:buFont typeface="Arial" panose="020B0604020202020204" pitchFamily="34" charset="0"/>
              <a:buChar char="•"/>
            </a:pPr>
            <a:r>
              <a:rPr lang="en-US" dirty="0"/>
              <a:t>Working with Multiple Views</a:t>
            </a:r>
          </a:p>
          <a:p>
            <a:pPr marL="285750" indent="-285750">
              <a:buFont typeface="Arial" panose="020B0604020202020204" pitchFamily="34" charset="0"/>
              <a:buChar char="•"/>
            </a:pPr>
            <a:r>
              <a:rPr lang="en-US" dirty="0"/>
              <a:t>Navigation between views</a:t>
            </a:r>
          </a:p>
          <a:p>
            <a:pPr marL="285750" indent="-285750">
              <a:buFont typeface="Arial" panose="020B0604020202020204" pitchFamily="34" charset="0"/>
              <a:buChar char="•"/>
            </a:pPr>
            <a:r>
              <a:rPr lang="en-US" dirty="0"/>
              <a:t>Introduction to </a:t>
            </a:r>
            <a:r>
              <a:rPr lang="en-US" b="1" dirty="0"/>
              <a:t>manifest.json</a:t>
            </a:r>
          </a:p>
          <a:p>
            <a:pPr marL="285750" indent="-285750">
              <a:buFont typeface="Arial" panose="020B0604020202020204" pitchFamily="34" charset="0"/>
              <a:buChar char="•"/>
            </a:pPr>
            <a:r>
              <a:rPr lang="en-US" dirty="0"/>
              <a:t>Understanding the structure of manifest.json</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hlinkClick r:id="rId4"/>
              </a:rPr>
              <a:t>App.controller.js</a:t>
            </a:r>
            <a:endParaRPr lang="en-US" dirty="0"/>
          </a:p>
          <a:p>
            <a:pPr marL="1657350" lvl="3" indent="-285750">
              <a:buFontTx/>
              <a:buChar char="-"/>
            </a:pPr>
            <a:r>
              <a:rPr lang="en-US" dirty="0">
                <a:hlinkClick r:id="rId5"/>
              </a:rPr>
              <a:t>BaseController.js</a:t>
            </a:r>
            <a:endParaRPr lang="en-US" dirty="0"/>
          </a:p>
          <a:p>
            <a:pPr marL="1657350" lvl="3" indent="-285750">
              <a:buFontTx/>
              <a:buChar char="-"/>
            </a:pPr>
            <a:r>
              <a:rPr lang="en-US" dirty="0">
                <a:hlinkClick r:id="rId6"/>
              </a:rPr>
              <a:t>View1.controller.js</a:t>
            </a:r>
            <a:endParaRPr lang="en-US" dirty="0"/>
          </a:p>
          <a:p>
            <a:pPr marL="1200150" lvl="2" indent="-285750">
              <a:buFontTx/>
              <a:buChar char="-"/>
            </a:pPr>
            <a:r>
              <a:rPr lang="en-US" dirty="0"/>
              <a:t>view</a:t>
            </a:r>
          </a:p>
          <a:p>
            <a:pPr marL="1657350" lvl="3" indent="-285750">
              <a:buFontTx/>
              <a:buChar char="-"/>
            </a:pPr>
            <a:r>
              <a:rPr lang="en-US" dirty="0">
                <a:hlinkClick r:id="rId7"/>
              </a:rPr>
              <a:t>App.view.xml</a:t>
            </a:r>
            <a:endParaRPr lang="en-US" dirty="0"/>
          </a:p>
          <a:p>
            <a:pPr marL="1657350" lvl="3" indent="-285750">
              <a:buFontTx/>
              <a:buChar char="-"/>
            </a:pPr>
            <a:r>
              <a:rPr lang="en-US" dirty="0">
                <a:hlinkClick r:id="rId8"/>
              </a:rPr>
              <a:t>View1.view.xml</a:t>
            </a:r>
            <a:endParaRPr lang="en-US" dirty="0"/>
          </a:p>
          <a:p>
            <a:pPr marL="1200150" lvl="2" indent="-285750">
              <a:buFontTx/>
              <a:buChar char="-"/>
            </a:pPr>
            <a:r>
              <a:rPr lang="en-US" dirty="0">
                <a:hlinkClick r:id="rId9"/>
              </a:rPr>
              <a:t>Component.js</a:t>
            </a:r>
            <a:endParaRPr lang="en-US" dirty="0"/>
          </a:p>
          <a:p>
            <a:pPr marL="1200150" lvl="2" indent="-285750">
              <a:buFontTx/>
              <a:buChar char="-"/>
            </a:pPr>
            <a:r>
              <a:rPr lang="en-US" dirty="0">
                <a:hlinkClick r:id="rId10"/>
              </a:rPr>
              <a:t>index.html</a:t>
            </a:r>
            <a:endParaRPr lang="en-US" dirty="0"/>
          </a:p>
          <a:p>
            <a:pPr marL="1200150" lvl="2" indent="-285750">
              <a:buFontTx/>
              <a:buChar char="-"/>
            </a:pPr>
            <a:r>
              <a:rPr lang="en-US" dirty="0">
                <a:hlinkClick r:id="rId11"/>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12785</TotalTime>
  <Words>1366</Words>
  <Application>Microsoft Office PowerPoint</Application>
  <PresentationFormat>Widescreen</PresentationFormat>
  <Paragraphs>172</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1044</cp:revision>
  <dcterms:created xsi:type="dcterms:W3CDTF">2016-07-10T03:33:26Z</dcterms:created>
  <dcterms:modified xsi:type="dcterms:W3CDTF">2021-12-27T10:52:47Z</dcterms:modified>
</cp:coreProperties>
</file>